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68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EDA40-98C8-457F-A923-67FAE780EF32}" type="datetimeFigureOut">
              <a:rPr lang="en-US" smtClean="0"/>
              <a:pPr/>
              <a:t>9/16/2015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164DD-4FE0-4C5E-BD50-B30393BC3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sr-Latn-CS" b="1" dirty="0" smtClean="0"/>
              <a:t>TEHNOLOGIJA ZAVARIVANJA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Univerzitet</a:t>
            </a:r>
            <a:r>
              <a:rPr lang="en-US" dirty="0" smtClean="0">
                <a:solidFill>
                  <a:schemeClr val="tx1"/>
                </a:solidFill>
              </a:rPr>
              <a:t> u </a:t>
            </a:r>
            <a:r>
              <a:rPr lang="en-US" dirty="0" err="1" smtClean="0">
                <a:solidFill>
                  <a:schemeClr val="tx1"/>
                </a:solidFill>
              </a:rPr>
              <a:t>Novom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Sadu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Fakultet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tehničkih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nauka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Departman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proizvodno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mašinstvo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Katedra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materijale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tehnologije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tx1"/>
                </a:solidFill>
              </a:rPr>
              <a:t>Doc.dr</a:t>
            </a:r>
            <a:r>
              <a:rPr lang="en-US" dirty="0" smtClean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43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0000">
            <a:off x="54361" y="1219955"/>
            <a:ext cx="4465829" cy="319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0000">
            <a:off x="4813235" y="911613"/>
            <a:ext cx="4269618" cy="357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4876800"/>
            <a:ext cx="4318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0000">
            <a:off x="247879" y="4577510"/>
            <a:ext cx="4306745" cy="2246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0576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1447800"/>
            <a:ext cx="4572000" cy="1582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80000">
            <a:off x="4516491" y="4004665"/>
            <a:ext cx="4578906" cy="197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443992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35577">
            <a:off x="1774621" y="91887"/>
            <a:ext cx="5076297" cy="423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47125">
            <a:off x="4467417" y="4512040"/>
            <a:ext cx="4404620" cy="224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Položaji</a:t>
            </a:r>
            <a:r>
              <a:rPr lang="en-US" dirty="0" smtClean="0"/>
              <a:t> </a:t>
            </a:r>
            <a:r>
              <a:rPr lang="en-US" dirty="0" err="1" smtClean="0"/>
              <a:t>zavarivanja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6096000"/>
            <a:ext cx="1828800" cy="56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   U “U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koritu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7800"/>
            <a:ext cx="4724400" cy="317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4191000"/>
            <a:ext cx="3810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76400"/>
            <a:ext cx="4495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4876800"/>
            <a:ext cx="1447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133600" y="1447800"/>
            <a:ext cx="1828800" cy="56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“U </a:t>
            </a:r>
            <a:r>
              <a:rPr kumimoji="0" lang="en-US" sz="14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koritu</a:t>
            </a:r>
            <a:r>
              <a:rPr kumimoji="0" lang="en-US" sz="1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  <a:endParaRPr kumimoji="0" lang="en-US" sz="14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8229600" cy="1143000"/>
          </a:xfrm>
        </p:spPr>
        <p:txBody>
          <a:bodyPr/>
          <a:lstStyle/>
          <a:p>
            <a:r>
              <a:rPr lang="en-US" dirty="0" err="1" smtClean="0"/>
              <a:t>Hvala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pažnji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Elementi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Šav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u="sng" dirty="0" err="1" smtClean="0"/>
              <a:t>rastopljeni</a:t>
            </a:r>
            <a:r>
              <a:rPr lang="en-US" dirty="0" smtClean="0"/>
              <a:t> metal </a:t>
            </a:r>
            <a:r>
              <a:rPr lang="en-US" dirty="0" err="1" smtClean="0"/>
              <a:t>stvoren</a:t>
            </a:r>
            <a:r>
              <a:rPr lang="en-US" dirty="0" smtClean="0"/>
              <a:t> </a:t>
            </a:r>
            <a:r>
              <a:rPr lang="en-US" u="sng" dirty="0" err="1" smtClean="0"/>
              <a:t>zavarivanjem</a:t>
            </a:r>
            <a:r>
              <a:rPr lang="en-US" u="sng" dirty="0" smtClean="0"/>
              <a:t> </a:t>
            </a:r>
            <a:r>
              <a:rPr lang="en-US" u="sng" dirty="0" err="1" smtClean="0"/>
              <a:t>topljenjem</a:t>
            </a:r>
            <a:endParaRPr lang="en-US" u="sng" dirty="0" smtClean="0"/>
          </a:p>
          <a:p>
            <a:endParaRPr lang="en-US" u="sng" dirty="0" smtClean="0"/>
          </a:p>
          <a:p>
            <a:r>
              <a:rPr lang="en-US" dirty="0" err="1" smtClean="0"/>
              <a:t>Šav</a:t>
            </a:r>
            <a:r>
              <a:rPr lang="en-US" dirty="0" smtClean="0"/>
              <a:t> 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u="sng" dirty="0" err="1" smtClean="0"/>
              <a:t>razmekšani</a:t>
            </a:r>
            <a:r>
              <a:rPr lang="en-US" dirty="0" smtClean="0"/>
              <a:t> metal </a:t>
            </a:r>
            <a:r>
              <a:rPr lang="en-US" dirty="0" err="1" smtClean="0"/>
              <a:t>stvoren</a:t>
            </a:r>
            <a:r>
              <a:rPr lang="en-US" dirty="0" smtClean="0"/>
              <a:t> </a:t>
            </a:r>
            <a:r>
              <a:rPr lang="en-US" u="sng" dirty="0" err="1" smtClean="0"/>
              <a:t>zavarivanjem</a:t>
            </a:r>
            <a:r>
              <a:rPr lang="en-US" u="sng" dirty="0" smtClean="0"/>
              <a:t> </a:t>
            </a:r>
            <a:r>
              <a:rPr lang="en-US" u="sng" dirty="0" err="1" smtClean="0"/>
              <a:t>trenjem</a:t>
            </a:r>
            <a:endParaRPr lang="en-US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Elementi</a:t>
            </a:r>
            <a:r>
              <a:rPr lang="en-US" u="sng" dirty="0" smtClean="0"/>
              <a:t> </a:t>
            </a:r>
            <a:r>
              <a:rPr lang="en-US" u="sng" dirty="0" err="1" smtClean="0"/>
              <a:t>žleba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- </a:t>
            </a:r>
            <a:r>
              <a:rPr lang="en-US" dirty="0" err="1" smtClean="0"/>
              <a:t>Žleb</a:t>
            </a:r>
            <a:r>
              <a:rPr lang="en-US" dirty="0" smtClean="0"/>
              <a:t> je </a:t>
            </a:r>
            <a:r>
              <a:rPr lang="en-US" dirty="0" err="1" smtClean="0"/>
              <a:t>pripremljeno</a:t>
            </a:r>
            <a:r>
              <a:rPr lang="en-US" dirty="0" smtClean="0"/>
              <a:t> </a:t>
            </a:r>
            <a:r>
              <a:rPr lang="en-US" dirty="0" err="1" smtClean="0"/>
              <a:t>mesto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osnovnom</a:t>
            </a:r>
            <a:r>
              <a:rPr lang="en-US" dirty="0" smtClean="0"/>
              <a:t> </a:t>
            </a:r>
            <a:r>
              <a:rPr lang="en-US" dirty="0" err="1" smtClean="0"/>
              <a:t>materijalu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76400" y="2197162"/>
            <a:ext cx="6172200" cy="4609323"/>
            <a:chOff x="1676400" y="2197162"/>
            <a:chExt cx="6172200" cy="4609323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60000">
              <a:off x="1676400" y="2197162"/>
              <a:ext cx="5943600" cy="4609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ctangle 4"/>
            <p:cNvSpPr/>
            <p:nvPr/>
          </p:nvSpPr>
          <p:spPr>
            <a:xfrm>
              <a:off x="7543800" y="4572000"/>
              <a:ext cx="304800" cy="2209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204536"/>
            <a:ext cx="6019800" cy="665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u="sng" dirty="0" err="1" smtClean="0"/>
              <a:t>Elementi</a:t>
            </a:r>
            <a:r>
              <a:rPr lang="en-US" u="sng" dirty="0" smtClean="0"/>
              <a:t> </a:t>
            </a:r>
            <a:r>
              <a:rPr lang="en-US" u="sng" dirty="0" err="1" smtClean="0"/>
              <a:t>šava</a:t>
            </a:r>
            <a:r>
              <a:rPr lang="en-US" u="sng" dirty="0" smtClean="0"/>
              <a:t>: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413" r="6572"/>
          <a:stretch>
            <a:fillRect/>
          </a:stretch>
        </p:blipFill>
        <p:spPr bwMode="auto">
          <a:xfrm>
            <a:off x="3727268" y="2971800"/>
            <a:ext cx="541673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Zavar</a:t>
            </a:r>
            <a:r>
              <a:rPr lang="en-US" dirty="0" smtClean="0"/>
              <a:t>: - je </a:t>
            </a:r>
            <a:r>
              <a:rPr lang="en-US" dirty="0" err="1" smtClean="0"/>
              <a:t>očvrsnuti</a:t>
            </a:r>
            <a:r>
              <a:rPr lang="en-US" dirty="0" smtClean="0"/>
              <a:t> </a:t>
            </a:r>
            <a:r>
              <a:rPr lang="en-US" dirty="0" err="1" smtClean="0"/>
              <a:t>rastopljeni</a:t>
            </a:r>
            <a:r>
              <a:rPr lang="en-US" dirty="0" smtClean="0"/>
              <a:t> metal </a:t>
            </a:r>
            <a:r>
              <a:rPr lang="en-US" dirty="0" err="1" smtClean="0"/>
              <a:t>nastao</a:t>
            </a:r>
            <a:r>
              <a:rPr lang="en-US" dirty="0" smtClean="0"/>
              <a:t> u </a:t>
            </a:r>
            <a:r>
              <a:rPr lang="en-US" dirty="0" err="1" smtClean="0"/>
              <a:t>jednom</a:t>
            </a:r>
            <a:r>
              <a:rPr lang="en-US" dirty="0" smtClean="0"/>
              <a:t> </a:t>
            </a:r>
            <a:r>
              <a:rPr lang="en-US" dirty="0" err="1" smtClean="0"/>
              <a:t>prolazu</a:t>
            </a:r>
            <a:endParaRPr lang="en-US" dirty="0" smtClean="0"/>
          </a:p>
          <a:p>
            <a:r>
              <a:rPr lang="en-US" u="sng" dirty="0" err="1" smtClean="0"/>
              <a:t>Sloj</a:t>
            </a:r>
            <a:r>
              <a:rPr lang="en-US" dirty="0" smtClean="0"/>
              <a:t>: - je </a:t>
            </a:r>
            <a:r>
              <a:rPr lang="en-US" dirty="0" err="1" smtClean="0"/>
              <a:t>zavar</a:t>
            </a:r>
            <a:r>
              <a:rPr lang="en-US" dirty="0" smtClean="0"/>
              <a:t> </a:t>
            </a:r>
            <a:r>
              <a:rPr lang="en-US" dirty="0" err="1" smtClean="0"/>
              <a:t>dobijen</a:t>
            </a:r>
            <a:r>
              <a:rPr lang="en-US" dirty="0" smtClean="0"/>
              <a:t> </a:t>
            </a:r>
            <a:r>
              <a:rPr lang="en-US" dirty="0" err="1" smtClean="0"/>
              <a:t>poprečnim</a:t>
            </a:r>
            <a:r>
              <a:rPr lang="en-US" dirty="0" smtClean="0"/>
              <a:t> </a:t>
            </a:r>
            <a:r>
              <a:rPr lang="en-US" dirty="0" err="1" smtClean="0"/>
              <a:t>klaćenjem</a:t>
            </a:r>
            <a:r>
              <a:rPr lang="en-US" dirty="0" smtClean="0"/>
              <a:t> </a:t>
            </a:r>
            <a:r>
              <a:rPr lang="en-US" dirty="0" err="1" smtClean="0"/>
              <a:t>vrha</a:t>
            </a:r>
            <a:r>
              <a:rPr lang="en-US" dirty="0" smtClean="0"/>
              <a:t> </a:t>
            </a:r>
            <a:r>
              <a:rPr lang="en-US" dirty="0" err="1" smtClean="0"/>
              <a:t>elektrode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" y="2590800"/>
            <a:ext cx="406908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Vrste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u="sng" dirty="0" smtClean="0"/>
              <a:t> </a:t>
            </a:r>
            <a:r>
              <a:rPr lang="en-US" u="sng" dirty="0" err="1" smtClean="0"/>
              <a:t>prema</a:t>
            </a:r>
            <a:r>
              <a:rPr lang="en-US" u="sng" dirty="0" smtClean="0"/>
              <a:t> </a:t>
            </a:r>
            <a:r>
              <a:rPr lang="en-US" u="sng" dirty="0" err="1" smtClean="0"/>
              <a:t>kontinuitetu</a:t>
            </a:r>
            <a:r>
              <a:rPr lang="en-US" dirty="0" smtClean="0"/>
              <a:t>: - pored </a:t>
            </a:r>
            <a:r>
              <a:rPr lang="en-US" dirty="0" err="1" smtClean="0"/>
              <a:t>neprekidnog</a:t>
            </a:r>
            <a:r>
              <a:rPr lang="en-US" dirty="0" smtClean="0"/>
              <a:t> </a:t>
            </a:r>
            <a:r>
              <a:rPr lang="en-US" dirty="0" err="1" smtClean="0"/>
              <a:t>šava</a:t>
            </a:r>
            <a:r>
              <a:rPr lang="en-US" dirty="0" smtClean="0"/>
              <a:t> (</a:t>
            </a:r>
            <a:r>
              <a:rPr lang="en-US" dirty="0" err="1" smtClean="0"/>
              <a:t>zaptivnog</a:t>
            </a:r>
            <a:r>
              <a:rPr lang="en-US" dirty="0" smtClean="0"/>
              <a:t>), </a:t>
            </a:r>
            <a:r>
              <a:rPr lang="en-US" dirty="0" err="1" smtClean="0"/>
              <a:t>postoje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sledeće</a:t>
            </a:r>
            <a:r>
              <a:rPr lang="en-US" dirty="0" smtClean="0"/>
              <a:t> </a:t>
            </a:r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928446"/>
            <a:ext cx="5486400" cy="48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u="sng" dirty="0" err="1" smtClean="0"/>
              <a:t>Postupci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 smtClean="0"/>
              <a:t>izvođenja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 smtClean="0"/>
              <a:t>šavova</a:t>
            </a:r>
            <a:r>
              <a:rPr lang="en-US" u="sng" dirty="0" smtClean="0"/>
              <a:t> </a:t>
            </a:r>
            <a:r>
              <a:rPr lang="en-US" u="sng" dirty="0" err="1" smtClean="0"/>
              <a:t>velike</a:t>
            </a:r>
            <a:r>
              <a:rPr lang="en-US" u="sng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u="sng" dirty="0" err="1" smtClean="0"/>
              <a:t>dužine</a:t>
            </a:r>
            <a:r>
              <a:rPr lang="en-US" u="sng" dirty="0" smtClean="0"/>
              <a:t>:</a:t>
            </a:r>
          </a:p>
          <a:p>
            <a:pPr>
              <a:buNone/>
            </a:pPr>
            <a:endParaRPr lang="en-US" u="sng" dirty="0"/>
          </a:p>
          <a:p>
            <a:pPr>
              <a:buNone/>
            </a:pPr>
            <a:endParaRPr lang="en-US" u="sng" dirty="0" smtClean="0"/>
          </a:p>
          <a:p>
            <a:pPr>
              <a:buNone/>
            </a:pPr>
            <a:r>
              <a:rPr lang="en-US" dirty="0" smtClean="0"/>
              <a:t>*</a:t>
            </a:r>
            <a:r>
              <a:rPr lang="en-US" dirty="0" err="1" smtClean="0"/>
              <a:t>dužine</a:t>
            </a:r>
            <a:r>
              <a:rPr lang="en-US" dirty="0" smtClean="0"/>
              <a:t> b=c=d=</a:t>
            </a:r>
          </a:p>
          <a:p>
            <a:pPr>
              <a:buNone/>
            </a:pPr>
            <a:r>
              <a:rPr lang="en-US" dirty="0" smtClean="0"/>
              <a:t>   =300-1000 mm</a:t>
            </a:r>
          </a:p>
          <a:p>
            <a:pPr>
              <a:buNone/>
            </a:pPr>
            <a:r>
              <a:rPr lang="en-US" dirty="0" smtClean="0"/>
              <a:t>**e </a:t>
            </a:r>
            <a:r>
              <a:rPr lang="en-US" dirty="0" err="1" smtClean="0"/>
              <a:t>preko</a:t>
            </a:r>
            <a:r>
              <a:rPr lang="en-US" dirty="0" smtClean="0"/>
              <a:t> 1000 mm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">
            <a:off x="3897887" y="44383"/>
            <a:ext cx="5263422" cy="6794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u="sng" dirty="0" err="1" smtClean="0"/>
              <a:t>Postupci</a:t>
            </a:r>
            <a:r>
              <a:rPr lang="en-US" u="sng" dirty="0" smtClean="0"/>
              <a:t> </a:t>
            </a:r>
            <a:r>
              <a:rPr lang="en-US" u="sng" dirty="0" err="1" smtClean="0"/>
              <a:t>izvođenja</a:t>
            </a:r>
            <a:r>
              <a:rPr lang="en-US" u="sng" dirty="0" smtClean="0"/>
              <a:t> </a:t>
            </a:r>
            <a:r>
              <a:rPr lang="en-US" u="sng" dirty="0" err="1" smtClean="0"/>
              <a:t>šavova</a:t>
            </a:r>
            <a:r>
              <a:rPr lang="en-US" u="sng" dirty="0" smtClean="0"/>
              <a:t> </a:t>
            </a:r>
            <a:r>
              <a:rPr lang="en-US" u="sng" dirty="0" err="1" smtClean="0"/>
              <a:t>kada</a:t>
            </a:r>
            <a:r>
              <a:rPr lang="en-US" u="sng" dirty="0" smtClean="0"/>
              <a:t> je </a:t>
            </a:r>
            <a:r>
              <a:rPr lang="en-US" u="sng" dirty="0" err="1" smtClean="0"/>
              <a:t>debljina</a:t>
            </a:r>
            <a:r>
              <a:rPr lang="en-US" u="sng" dirty="0" smtClean="0"/>
              <a:t> </a:t>
            </a:r>
            <a:r>
              <a:rPr lang="en-US" u="sng" dirty="0" err="1" smtClean="0"/>
              <a:t>osnovnog</a:t>
            </a:r>
            <a:r>
              <a:rPr lang="en-US" u="sng" dirty="0" smtClean="0"/>
              <a:t> </a:t>
            </a:r>
            <a:r>
              <a:rPr lang="en-US" u="sng" dirty="0" err="1" smtClean="0"/>
              <a:t>materijala</a:t>
            </a:r>
            <a:r>
              <a:rPr lang="en-US" u="sng" dirty="0" smtClean="0"/>
              <a:t> </a:t>
            </a:r>
            <a:r>
              <a:rPr lang="en-US" u="sng" dirty="0" err="1" smtClean="0"/>
              <a:t>preko</a:t>
            </a:r>
            <a:r>
              <a:rPr lang="en-US" u="sng" dirty="0" smtClean="0"/>
              <a:t> 20-25 mm:</a:t>
            </a:r>
            <a:endParaRPr lang="en-US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67000"/>
            <a:ext cx="3784402" cy="2816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0636" y="2603109"/>
            <a:ext cx="5223364" cy="4178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5867400" y="2481615"/>
            <a:ext cx="2667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  <a:r>
              <a:rPr lang="en-US" dirty="0" err="1" smtClean="0"/>
              <a:t>spojeva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šavova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Vrste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spojeva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t="3984"/>
          <a:stretch>
            <a:fillRect/>
          </a:stretch>
        </p:blipFill>
        <p:spPr bwMode="auto">
          <a:xfrm>
            <a:off x="2895600" y="1447800"/>
            <a:ext cx="6248400" cy="18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810000"/>
            <a:ext cx="4191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886200"/>
            <a:ext cx="4724400" cy="216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131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TEHNOLOGIJA ZAVARIVANJA</vt:lpstr>
      <vt:lpstr>Elementi šava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Vrste spojeva i šavova</vt:lpstr>
      <vt:lpstr>PowerPoint Presentation</vt:lpstr>
      <vt:lpstr>PowerPoint Presentation</vt:lpstr>
      <vt:lpstr>PowerPoint Presentation</vt:lpstr>
      <vt:lpstr>Položaji zavarivanja</vt:lpstr>
      <vt:lpstr>Hvala na pažnji!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Tehnologija zavarivanja</dc:title>
  <dc:creator>sebastijan</dc:creator>
  <cp:lastModifiedBy>Sebastian Baloš</cp:lastModifiedBy>
  <cp:revision>31</cp:revision>
  <dcterms:created xsi:type="dcterms:W3CDTF">2014-03-03T07:08:05Z</dcterms:created>
  <dcterms:modified xsi:type="dcterms:W3CDTF">2015-09-16T07:49:05Z</dcterms:modified>
</cp:coreProperties>
</file>